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3389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 rotWithShape="1">
          <a:blip r:embed="rId2"/>
          <a:srcRect l="-171" t="41519" r="171"/>
          <a:stretch/>
        </p:blipFill>
        <p:spPr>
          <a:xfrm>
            <a:off x="107504" y="548680"/>
            <a:ext cx="8712968" cy="5688632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7" descr="Slid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2" descr="Slid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3" descr="Slid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4" descr="Slid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5" descr="Slid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6" descr="Slid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7" descr="Slid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8" descr="Slid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9" descr="Slid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0" descr="Slid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1" descr="Slid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2" descr="Slid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3" descr="Slid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4" descr="Slid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5" descr="Slid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6" descr="Slid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7" descr="Slid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Lenovo</cp:lastModifiedBy>
  <cp:revision>2</cp:revision>
  <dcterms:created xsi:type="dcterms:W3CDTF">2025-05-27T05:12:02Z</dcterms:created>
  <dcterms:modified xsi:type="dcterms:W3CDTF">2025-05-27T05:14:07Z</dcterms:modified>
  <cp:category/>
  <cp:contentStatus/>
</cp:coreProperties>
</file>